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4" r:id="rId9"/>
    <p:sldId id="276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4" r:id="rId20"/>
    <p:sldId id="278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CDB0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C4780-1679-4E05-B2E2-3E9067F20D51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2C20F9-10DB-4841-811D-CD57E484B9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C20F9-10DB-4841-811D-CD57E484B96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C20F9-10DB-4841-811D-CD57E484B96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C20F9-10DB-4841-811D-CD57E484B96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E82D122-70F1-4940-856C-146DE5D2EAA7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FDCC068-8210-4B4E-98E3-766A4F726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D122-70F1-4940-856C-146DE5D2EAA7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C068-8210-4B4E-98E3-766A4F726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D122-70F1-4940-856C-146DE5D2EAA7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C068-8210-4B4E-98E3-766A4F726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E82D122-70F1-4940-856C-146DE5D2EAA7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C068-8210-4B4E-98E3-766A4F726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E82D122-70F1-4940-856C-146DE5D2EAA7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FDCC068-8210-4B4E-98E3-766A4F72646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E82D122-70F1-4940-856C-146DE5D2EAA7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FDCC068-8210-4B4E-98E3-766A4F726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E82D122-70F1-4940-856C-146DE5D2EAA7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FDCC068-8210-4B4E-98E3-766A4F726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D122-70F1-4940-856C-146DE5D2EAA7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C068-8210-4B4E-98E3-766A4F726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E82D122-70F1-4940-856C-146DE5D2EAA7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FDCC068-8210-4B4E-98E3-766A4F726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E82D122-70F1-4940-856C-146DE5D2EAA7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FDCC068-8210-4B4E-98E3-766A4F726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E82D122-70F1-4940-856C-146DE5D2EAA7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FDCC068-8210-4B4E-98E3-766A4F726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E82D122-70F1-4940-856C-146DE5D2EAA7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FDCC068-8210-4B4E-98E3-766A4F726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en.wikipedia.org/wiki/Mulatto" TargetMode="Externa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43200"/>
            <a:ext cx="493776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Hero</a:t>
            </a:r>
            <a:r>
              <a:rPr lang="en-US" dirty="0" smtClean="0"/>
              <a:t> </a:t>
            </a:r>
            <a:r>
              <a:rPr lang="en-US" b="1" dirty="0" smtClean="0"/>
              <a:t>vs. </a:t>
            </a:r>
            <a:r>
              <a:rPr lang="en-US" b="1" dirty="0" smtClean="0">
                <a:solidFill>
                  <a:srgbClr val="FF0000"/>
                </a:solidFill>
              </a:rPr>
              <a:t>Villain</a:t>
            </a:r>
            <a:r>
              <a:rPr lang="en-US" dirty="0" smtClean="0"/>
              <a:t>: </a:t>
            </a:r>
            <a:r>
              <a:rPr lang="en-US" b="1" dirty="0" smtClean="0"/>
              <a:t>Nat Turner’s Rebellion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962400"/>
            <a:ext cx="8062912" cy="17526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C000"/>
                </a:solidFill>
              </a:rPr>
              <a:t>By: Charlie Berntsen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8062912" cy="1470025"/>
          </a:xfrm>
        </p:spPr>
        <p:txBody>
          <a:bodyPr>
            <a:normAutofit/>
          </a:bodyPr>
          <a:lstStyle/>
          <a:p>
            <a:pPr algn="l"/>
            <a:r>
              <a:rPr lang="en-US" sz="7200" dirty="0" smtClean="0"/>
              <a:t>His Return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250280"/>
            <a:ext cx="8070056" cy="430292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v"/>
            </a:pPr>
            <a:r>
              <a:rPr lang="en-US" sz="5400" dirty="0" smtClean="0">
                <a:solidFill>
                  <a:schemeClr val="tx1"/>
                </a:solidFill>
              </a:rPr>
              <a:t>Once Nat returned home to his plantation, he was </a:t>
            </a:r>
            <a:r>
              <a:rPr lang="en-US" sz="5400" dirty="0" smtClean="0">
                <a:solidFill>
                  <a:schemeClr val="tx1"/>
                </a:solidFill>
              </a:rPr>
              <a:t>sold </a:t>
            </a:r>
            <a:r>
              <a:rPr lang="en-US" sz="5400" dirty="0" smtClean="0">
                <a:solidFill>
                  <a:schemeClr val="tx1"/>
                </a:solidFill>
              </a:rPr>
              <a:t>to a local farmer named Thomas Moore.</a:t>
            </a:r>
            <a:endParaRPr lang="en-US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Beliefs </a:t>
            </a:r>
            <a:endParaRPr lang="en-US" sz="6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7239000" cy="484346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4800" dirty="0" smtClean="0">
                <a:solidFill>
                  <a:srgbClr val="FF0000"/>
                </a:solidFill>
              </a:rPr>
              <a:t>Nat was a very  religious person and was often </a:t>
            </a:r>
            <a:r>
              <a:rPr lang="en-US" sz="4800" dirty="0" smtClean="0">
                <a:solidFill>
                  <a:srgbClr val="FF0000"/>
                </a:solidFill>
              </a:rPr>
              <a:t>found </a:t>
            </a:r>
            <a:r>
              <a:rPr lang="en-US" sz="4800" dirty="0" smtClean="0">
                <a:solidFill>
                  <a:srgbClr val="FF0000"/>
                </a:solidFill>
              </a:rPr>
              <a:t>fasting, praying or reading excerpts from the Bible.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 smtClean="0"/>
              <a:t>Visions</a:t>
            </a:r>
            <a:endParaRPr lang="en-US" sz="6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525963"/>
          </a:xfrm>
        </p:spPr>
        <p:txBody>
          <a:bodyPr/>
          <a:lstStyle/>
          <a:p>
            <a:r>
              <a:rPr lang="en-US" dirty="0" smtClean="0"/>
              <a:t>Nat had many visions throughout his entire life. </a:t>
            </a:r>
          </a:p>
          <a:p>
            <a:r>
              <a:rPr lang="en-US" dirty="0" smtClean="0"/>
              <a:t>One vision of </a:t>
            </a:r>
            <a:r>
              <a:rPr lang="en-US" dirty="0" smtClean="0"/>
              <a:t>a blue/green sun </a:t>
            </a:r>
            <a:r>
              <a:rPr lang="en-US" dirty="0" smtClean="0"/>
              <a:t>gave Nat the final sign that he needed to rebel for slave rights. 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51831"/>
            <a:ext cx="4429791" cy="4906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304800" y="2209800"/>
            <a:ext cx="990600" cy="914400"/>
          </a:xfrm>
          <a:prstGeom prst="ellipse">
            <a:avLst/>
          </a:prstGeom>
          <a:solidFill>
            <a:srgbClr val="1FCDB0"/>
          </a:solidFill>
          <a:ln>
            <a:solidFill>
              <a:srgbClr val="1FCD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Nat’</a:t>
            </a:r>
            <a:r>
              <a:rPr lang="en-US" sz="5400" dirty="0" smtClean="0"/>
              <a:t>s </a:t>
            </a:r>
            <a:r>
              <a:rPr lang="en-US" sz="5400" dirty="0" smtClean="0"/>
              <a:t>Rebellion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Nat would travel from residence to residence freeing the slaves and murdering the owners.</a:t>
            </a:r>
          </a:p>
          <a:p>
            <a:endParaRPr lang="en-US" sz="3600" dirty="0" smtClean="0"/>
          </a:p>
          <a:p>
            <a:r>
              <a:rPr lang="en-US" sz="3600" dirty="0" smtClean="0"/>
              <a:t>Once </a:t>
            </a:r>
            <a:r>
              <a:rPr lang="en-US" sz="3600" dirty="0" smtClean="0"/>
              <a:t>the rebellion completed Nat had over 70 followers (freed slaves).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Since his rebellion(s) took place during the night, </a:t>
            </a:r>
            <a:r>
              <a:rPr lang="en-US" sz="4400" dirty="0" smtClean="0"/>
              <a:t>he and </a:t>
            </a:r>
            <a:r>
              <a:rPr lang="en-US" sz="4400" dirty="0" smtClean="0"/>
              <a:t>his men would use weapons such as hatchets, knives, and axes rather than loud firearms.</a:t>
            </a:r>
            <a:endParaRPr lang="en-US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0"/>
            <a:ext cx="47625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-304800" y="304800"/>
            <a:ext cx="4800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791075"/>
            <a:ext cx="89154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The mob felt no pity for women and children.</a:t>
            </a:r>
          </a:p>
          <a:p>
            <a:r>
              <a:rPr lang="en-US" sz="5400" dirty="0" smtClean="0"/>
              <a:t>They would murder all white slave owners.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All in </a:t>
            </a:r>
            <a:r>
              <a:rPr lang="en-US" sz="6000" dirty="0" smtClean="0"/>
              <a:t>all, </a:t>
            </a:r>
            <a:r>
              <a:rPr lang="en-US" sz="6000" dirty="0" smtClean="0"/>
              <a:t>the militia killed roughly 55 men, women and children.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Wanted Dead or Alive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7239000" cy="491966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9933"/>
                </a:solidFill>
              </a:rPr>
              <a:t>5 feet 6 or 8 inches high, weighs between 150 and 160 pounds, rather bright complexion, but not a </a:t>
            </a:r>
            <a:r>
              <a:rPr lang="en-US" sz="2800" dirty="0" smtClean="0">
                <a:solidFill>
                  <a:srgbClr val="FF9933"/>
                </a:solidFill>
                <a:hlinkClick r:id="rId2" tooltip="Mulatto"/>
              </a:rPr>
              <a:t>mulatto</a:t>
            </a:r>
            <a:r>
              <a:rPr lang="en-US" sz="2800" dirty="0" smtClean="0">
                <a:solidFill>
                  <a:srgbClr val="FF9933"/>
                </a:solidFill>
              </a:rPr>
              <a:t>, broad shoulders, larger flat nose, large eyes, broad flat feet, rather </a:t>
            </a:r>
            <a:r>
              <a:rPr lang="en-US" sz="2800" dirty="0" err="1" smtClean="0">
                <a:solidFill>
                  <a:srgbClr val="FF9933"/>
                </a:solidFill>
              </a:rPr>
              <a:t>knockneed</a:t>
            </a:r>
            <a:r>
              <a:rPr lang="en-US" sz="2800" dirty="0" smtClean="0">
                <a:solidFill>
                  <a:srgbClr val="FF9933"/>
                </a:solidFill>
              </a:rPr>
              <a:t>, walks brisk and active, hair on the top of the head very thin, no beard, except on the upper lip and the top of the chin, a scar on one of his temples, also one on the back of his neck, a large knot on one of the bones of his right arm, near the wrist, produced by a blow.</a:t>
            </a:r>
            <a:endParaRPr lang="en-US" sz="2800" dirty="0">
              <a:solidFill>
                <a:srgbClr val="FF9933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2083" t="2441" r="2083" b="2602"/>
          <a:stretch>
            <a:fillRect/>
          </a:stretch>
        </p:blipFill>
        <p:spPr bwMode="auto">
          <a:xfrm>
            <a:off x="-304800" y="-304800"/>
            <a:ext cx="9829800" cy="7799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572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Nat Turner only confessed to murdering one women named Margret Whitehead, who he killed with a blow from a fence post.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Theme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800" dirty="0" smtClean="0"/>
              <a:t>My theme relates to expansion because it </a:t>
            </a:r>
            <a:r>
              <a:rPr lang="en-US" sz="4800" dirty="0" smtClean="0"/>
              <a:t>expanded the idea that slaves deserved freedom and that no matter what color skin, all men are created equal.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(1)</a:t>
            </a:r>
            <a:r>
              <a:rPr lang="en-US" sz="4000" b="1" dirty="0" smtClean="0"/>
              <a:t> Students will be able to classify </a:t>
            </a:r>
            <a:r>
              <a:rPr lang="en-US" sz="4000" b="1" dirty="0" smtClean="0"/>
              <a:t>whether </a:t>
            </a:r>
            <a:r>
              <a:rPr lang="en-US" sz="4000" b="1" dirty="0" smtClean="0"/>
              <a:t>they believe Nat Turner was a hero or a villain and develop an argument to prove their thoughts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8305800" cy="4767264"/>
          </a:xfrm>
        </p:spPr>
        <p:txBody>
          <a:bodyPr>
            <a:normAutofit/>
          </a:bodyPr>
          <a:lstStyle/>
          <a:p>
            <a:r>
              <a:rPr lang="en-US" sz="4400" dirty="0" smtClean="0"/>
              <a:t>(2) Nat turner was born on October 2</a:t>
            </a:r>
            <a:r>
              <a:rPr lang="en-US" sz="4400" baseline="30000" dirty="0" smtClean="0"/>
              <a:t>nd</a:t>
            </a:r>
            <a:r>
              <a:rPr lang="en-US" sz="4400" dirty="0" smtClean="0"/>
              <a:t> 1800, and was killed on November 11, 1831.</a:t>
            </a:r>
          </a:p>
          <a:p>
            <a:endParaRPr lang="en-US" sz="4400" dirty="0" smtClean="0"/>
          </a:p>
          <a:p>
            <a:r>
              <a:rPr lang="en-US" sz="4400" dirty="0" smtClean="0"/>
              <a:t>(3) Nat Turner’s rebellion killed approximately 55 people.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4876800"/>
            <a:ext cx="7239000" cy="1362075"/>
          </a:xfrm>
        </p:spPr>
        <p:txBody>
          <a:bodyPr/>
          <a:lstStyle/>
          <a:p>
            <a:r>
              <a:rPr lang="en-US" dirty="0" smtClean="0"/>
              <a:t>Hope you enjoyed it!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7.40741E-7 C -0.0941 -0.03149 -0.12396 -0.06042 -0.22153 -0.13195 C -0.28316 -0.17709 -0.34166 -0.23774 -0.38333 -0.31297 C -0.3993 -0.39491 -0.36024 -0.44468 -0.30121 -0.47292 C -0.21232 -0.51528 -0.14809 -0.50394 -0.05 -0.50787 C 0.01354 -0.49422 0.07778 -0.48612 0.14045 -0.46667 C 0.325 -0.40949 0.50556 -0.31505 0.6809 -0.22061 C 0.69757 -0.19885 0.71979 -0.18287 0.7309 -0.15579 C 0.75226 -0.10348 0.71979 -0.03658 0.6941 -0.00487 C 0.64097 0.06134 0.58316 0.07453 0.51667 0.10301 C 0.44011 0.08703 0.36059 0.08703 0.28681 0.05555 C 0.20608 0.0206 0.1342 -0.04375 0.05834 -0.09352 C -0.03594 -0.15533 -0.07847 -0.18102 -0.1691 -0.25394 C -0.2408 -0.31181 -0.22535 -0.29213 -0.25833 -0.34746 C -0.23594 -0.43172 -0.13559 -0.42732 -0.08819 -0.43797 C 0.15295 -0.425 0.27396 -0.4375 0.48334 -0.34445 C 0.48646 -0.34051 0.49236 -0.33797 0.49288 -0.33172 C 0.49549 -0.29977 0.41997 -0.24352 0.41302 -0.23959 C 0.28872 -0.16829 0.16632 -0.15371 0.03334 -0.13982 C -0.08073 -0.15324 -0.16285 -0.1507 -0.26076 -0.23172 C -0.26319 -0.23866 -0.26823 -0.24468 -0.26788 -0.25232 C -0.26649 -0.27639 -0.22048 -0.31459 -0.2191 -0.31574 C -0.13889 -0.37662 -0.05677 -0.38866 0.03334 -0.40949 C 0.15052 -0.40278 0.28004 -0.4044 0.3691 -0.28565 C 0.37101 -0.27454 0.37587 -0.26366 0.375 -0.25232 C 0.37309 -0.22477 0.35469 -0.19375 0.33681 -0.18241 C 0.27813 -0.14491 0.2382 -0.15162 0.17257 -0.14607 C 0.05382 -0.18149 -0.06024 -0.21505 -0.17257 -0.27778 C -0.17743 -0.28519 -0.18576 -0.29028 -0.18698 -0.3 C -0.19114 -0.33033 -0.15087 -0.37547 -0.14288 -0.38241 C -0.10798 -0.41297 0.0007 -0.46852 0.03577 -0.47778 C 0.07865 -0.48912 0.12309 -0.4882 0.16667 -0.49352 C 0.32674 -0.47362 0.45365 -0.46922 0.56667 -0.3 C 0.56945 -0.28519 0.57761 -0.27037 0.575 -0.25556 C 0.55695 -0.15024 0.39375 -0.1551 0.34879 -0.14931 C 0.28611 -0.15394 0.22292 -0.15186 0.16077 -0.16343 C 0.08889 -0.17709 0.01754 -0.19815 -0.05243 -0.22385 C -0.34427 -0.33218 -0.28871 -0.29607 -0.425 -0.39676 C -0.42916 -0.41274 -0.43177 -0.41389 -0.40955 -0.42547 C -0.38298 -0.43936 -0.35538 -0.4507 -0.32743 -0.45857 C -0.27396 -0.47362 -0.21944 -0.48195 -0.16545 -0.49352 C 0.10625 -0.49005 0.31754 -0.53866 0.55834 -0.40186 C 0.54254 -0.35949 0.46823 -0.3301 0.45122 -0.32223 C 0.32014 -0.26366 0.31563 -0.27616 0.16667 -0.25857 C 0.09271 -0.26875 -0.23975 -0.26829 -0.35955 -0.37778 C -0.33906 -0.43357 -0.25434 -0.42084 -0.22743 -0.42408 C 0.07778 -0.41829 0.06389 -0.44723 0.30122 -0.36968 C 0.38889 -0.34098 0.37882 -0.34676 0.42379 -0.31135 C 0.4033 -0.2838 0.36545 -0.27199 0.34045 -0.26343 C 0.25417 -0.2338 0.23889 -0.23565 0.14636 -0.22061 C 0.079 -0.22963 0.01111 -0.23426 -0.0559 -0.24746 C -0.08611 -0.25348 -0.08507 -0.25301 -0.08923 -0.2713 C -0.0592 -0.3125 0.00469 -0.29862 0.03681 -0.3 C 0.19566 -0.28519 0.35452 -0.25463 0.5059 -0.18588 C 0.46146 -0.15371 0.40035 -0.16274 0.35243 -0.16181 C 0.2 -0.17292 0.05 -0.1625 -0.08923 -0.26181 C -0.09149 -0.27061 -0.09305 -0.27153 -0.07864 -0.27454 C -0.06285 -0.27801 -0.04687 -0.27778 -0.0309 -0.2794 C 0.07986 -0.27824 0.19045 -0.2794 0.30122 -0.27616 C 0.30486 -0.27616 0.29497 -0.27153 0.29167 -0.26968 C 0.28108 -0.26412 0.27066 -0.25741 0.25955 -0.25394 C 0.19236 -0.23264 0.15816 -0.23311 0.08577 -0.22524 C 0.04271 -0.22755 -0.13316 -0.19815 -0.19062 -0.28079 C -0.18541 -0.32014 -0.15903 -0.33843 -0.1309 -0.3507 C -0.04201 -0.38936 -0.00017 -0.38241 0.09879 -0.39051 C 0.23212 -0.37362 0.39375 -0.37084 0.50834 -0.26343 C 0.46511 -0.1551 0.36007 -0.16112 0.2809 -0.15741 C 0.16198 -0.17153 0.07656 -0.18519 -0.03455 -0.23797 C -0.03889 -0.24329 -0.04583 -0.2463 -0.04757 -0.25394 C -0.05052 -0.26713 -0.021 -0.29213 -0.01076 -0.29676 C 0.01545 -0.30949 0.04271 -0.3176 0.07014 -0.32385 C 0.11146 -0.33357 0.15347 -0.33774 0.19514 -0.34445 C 0.36597 -0.32778 0.47604 -0.33866 0.62014 -0.24445 C 0.62222 -0.23797 0.62622 -0.23218 0.62622 -0.22524 C 0.62622 -0.20255 0.60538 -0.17477 0.59288 -0.1669 C 0.58143 -0.15949 0.56823 -0.15811 0.5559 -0.15394 C 0.47396 -0.1632 0.404 -0.1919 0.32743 -0.23334 C 0.28368 -0.25718 0.22587 -0.28426 0.19288 -0.33357 C 0.19514 -0.35047 0.19288 -0.34885 0.21424 -0.35741 C 0.26962 -0.37917 0.29514 -0.37199 0.35834 -0.37292 C 0.44236 -0.35903 0.56129 -0.35186 0.63455 -0.28727 C 0.62865 -0.27778 0.62431 -0.26574 0.61667 -0.25857 C 0.56215 -0.20834 0.479 -0.21297 0.41788 -0.20787 C 0.31233 -0.22061 0.25313 -0.23056 0.15834 -0.29676 C 0.1559 -0.30301 0.15104 -0.3088 0.15122 -0.31574 C 0.15243 -0.35324 0.21979 -0.37084 0.23455 -0.37616 C 0.29479 -0.36713 0.3559 -0.36505 0.41545 -0.34931 C 0.48906 -0.32963 0.58663 -0.26899 0.65243 -0.22385 C 0.73264 -0.16899 0.71632 -0.1875 0.75243 -0.13334 C 0.73247 -0.08519 0.70365 -0.09908 0.66424 -0.09699 C 0.53889 -0.10487 0.57031 -0.09537 0.42847 -0.14445 C 0.2592 -0.20324 0.06285 -0.26112 -0.10121 -0.36204 C 0.03577 -0.37269 -0.04201 -0.37014 0.23681 -0.30811 C 0.36215 -0.27987 0.48906 -0.25949 0.60834 -0.19838 C 0.47257 -0.15232 0.32813 -0.19769 0.18802 -0.20324 C 0.10834 -0.22639 0.02552 -0.23565 -0.05121 -0.27292 C -0.06979 -0.28195 -0.08871 -0.29074 -0.10712 -0.3 C -0.11319 -0.30348 -0.1316 -0.31204 -0.125 -0.31135 C -0.0625 -0.30232 -0.00069 -0.28449 0.06181 -0.27616 C 0.10868 -0.26991 0.15556 -0.26343 0.20243 -0.25718 C 0.23854 -0.24607 0.27483 -0.23612 0.31077 -0.22385 C 0.32136 -0.22014 0.33334 -0.21899 0.34167 -0.20949 C 0.34566 -0.20487 0.33143 -0.20649 0.32622 -0.20625 C 0.10035 -0.2 -0.12535 -0.19607 -0.35121 -0.19051 C -0.42587 -0.1544 -0.39653 -0.17338 -0.25243 -0.16829 C -0.16007 -0.15301 -0.06962 -0.12686 0.02257 -0.11135 C 0.01215 -0.08658 -0.01562 -0.06621 -0.03455 -0.05741 C -0.12465 -0.01551 -0.12621 -0.02639 -0.22864 -0.02061 C -0.28021 -0.03195 -0.33663 -0.03936 -0.37986 -0.08241 C -0.36337 -0.11713 -0.32535 -0.14653 -0.3 -0.16343 C -0.25399 -0.19445 -0.17344 -0.23473 -0.125 -0.24908 C -0.09028 -0.25949 -0.05434 -0.26181 -0.0191 -0.26829 C 0.04445 -0.2632 0.09948 -0.26343 0.15938 -0.23635 C 0.08802 -0.13565 -0.04184 -0.15463 -0.13455 -0.15232 C -0.20278 -0.15811 -0.271 -0.16389 -0.33923 -0.16968 C -0.34878 -0.17061 -0.36406 -0.16112 -0.36788 -0.17292 C -0.37135 -0.18357 -0.35434 -0.18727 -0.34653 -0.1919 C -0.32604 -0.20394 -0.30486 -0.21436 -0.28333 -0.22223 C -0.1684 -0.26389 -0.11944 -0.26968 -1.94444E-6 -0.29537 C 0.06667 -0.29167 0.13334 -0.28866 0.2 -0.28403 C 0.2033 -0.2838 0.21094 -0.28473 0.20955 -0.28079 C 0.2066 -0.27223 0.19896 -0.26829 0.19288 -0.26343 C 0.17674 -0.2507 0.1599 -0.23866 0.14288 -0.22848 C 0.03837 -0.16574 -0.07656 -0.16852 -0.18819 -0.16181 C -0.27864 -0.1676 -0.3691 -0.17199 -0.45955 -0.1794 C -0.50555 -0.18311 -0.45156 -0.21065 -0.43576 -0.21737 C -0.40781 -0.2294 -0.37864 -0.23612 -0.35 -0.24445 C -0.20798 -0.28565 -0.26041 -0.27315 -0.10243 -0.28403 C -0.01389 -0.27292 0.075 -0.26667 0.16302 -0.2507 C 0.204 -0.24329 0.204 -0.24051 0.22136 -0.21737 C 0.21059 -0.14862 0.12344 -0.13912 0.08681 -0.12848 C -0.02118 -0.13542 -0.12934 -0.13774 -0.23698 -0.14931 C -0.27604 -0.15324 -0.27951 -0.15695 -0.3 -0.17292 C -0.25607 -0.21204 -0.27812 -0.19676 -0.19166 -0.22524 C 0.11979 -0.32894 0.00903 -0.3088 0.22969 -0.33033 C 0.26702 -0.32848 0.33386 -0.34676 0.28334 -0.29537 C 0.26945 -0.28102 0.25538 -0.26644 0.23924 -0.25718 C 0.14306 -0.20209 0.12396 -0.21528 0.01077 -0.20487 C -0.12014 -0.22269 -0.30087 -0.22662 -0.43819 -0.28889 C -0.35885 -0.33612 -0.26337 -0.33264 -0.17986 -0.34121 C 0.00781 -0.32848 0.19584 -0.31968 0.38334 -0.30301 C 0.43715 -0.29838 0.43785 -0.27963 0.3941 -0.26505 C 0.18559 -0.19607 0.24514 -0.21065 0.05469 -0.20625 C 0.00313 -0.20903 -0.04878 -0.20556 -0.1 -0.21412 C -0.20781 -0.23195 -0.23264 -0.24977 -0.32031 -0.29352 C -0.3434 -0.32963 -0.25972 -0.35047 -0.25486 -0.35255 C -0.12847 -0.40255 -0.13194 -0.38936 0.00955 -0.39514 C 0.11736 -0.38357 0.23472 -0.37987 0.33334 -0.31135 C 0.3257 -0.29746 0.32587 -0.29584 0.3059 -0.28889 C 0.26285 -0.27408 0.19219 -0.27385 0.15347 -0.2713 C 0.02188 -0.28033 -0.08333 -0.26945 -0.20121 -0.33519 C -0.20868 -0.34445 -0.21163 -0.34537 -0.19062 -0.36019 C -0.17465 -0.37153 -0.15764 -0.37963 -0.14045 -0.38565 C -0.00937 -0.43287 -0.0184 -0.42084 0.12743 -0.4301 C 0.21545 -0.42153 0.30365 -0.41459 0.39167 -0.40463 C 0.40104 -0.40371 0.41372 -0.40695 0.4191 -0.39676 C 0.42275 -0.38982 0.4092 -0.38612 0.40347 -0.38241 C 0.39358 -0.37593 0.38316 -0.37037 0.37257 -0.3669 C 0.29861 -0.34028 0.29254 -0.3463 0.20712 -0.33982 C 0.07465 -0.35116 -0.05833 -0.35625 -0.19062 -0.37477 C -0.23889 -0.38149 -0.24462 -0.39121 -0.27031 -0.41899 C -0.26649 -0.4382 -0.24045 -0.45533 -0.22743 -0.46019 C -0.16614 -0.48264 -0.07847 -0.50024 -0.0191 -0.51412 C 0.05834 -0.51088 0.13559 -0.50834 0.21302 -0.50463 C 0.22066 -0.50417 0.23351 -0.51135 0.23577 -0.50162 C 0.23802 -0.49213 0.22448 -0.48866 0.21788 -0.48403 C 0.20452 -0.47431 0.1908 -0.46459 0.17622 -0.45857 C 0.08525 -0.42037 0.07084 -0.42848 -0.03212 -0.41899 C -0.12361 -0.42477 -0.29166 -0.40255 -0.39288 -0.47454 C -0.33073 -0.53125 -0.24566 -0.52848 -0.17396 -0.53959 C 0.08525 -0.52848 0.17952 -0.5463 0.39757 -0.45556 C 0.3382 -0.40949 0.25313 -0.41389 0.18802 -0.40625 C 0.02761 -0.41783 -0.11597 -0.39931 -0.25955 -0.4919 C -0.27048 -0.52524 -0.20764 -0.56042 -0.2 -0.56505 C -0.10208 -0.62408 -0.07014 -0.62084 0.0441 -0.64908 C 0.06215 -0.64815 0.31615 -0.6632 0.40712 -0.61274 C 0.39688 -0.58565 0.35052 -0.56621 0.33802 -0.56181 C 0.23438 -0.52547 0.21285 -0.53426 0.1 -0.5301 C -0.06753 -0.53612 -0.17621 -0.52246 -0.325 -0.58889 C -0.23854 -0.65787 -0.13455 -0.6544 -0.03698 -0.66667 C 0.12552 -0.65487 0.26545 -0.6757 0.41302 -0.60787 C 0.32413 -0.52848 0.19323 -0.51922 0.09167 -0.49514 C 0.01702 -0.49838 -0.05764 -0.49723 -0.13212 -0.50463 C -0.1691 -0.50834 -0.17135 -0.51181 -0.19062 -0.52848 C -0.13646 -0.60047 0.00781 -0.6007 0.07257 -0.60949 C 0.2342 -0.60324 0.30087 -0.62616 0.42379 -0.5794 C 0.35729 -0.53426 0.26424 -0.54051 0.1941 -0.53519 C 0.01268 -0.54283 -0.06927 -0.52917 -0.22031 -0.59352 C -0.19028 -0.62014 -0.20087 -0.6132 -0.14288 -0.63334 C -0.00955 -0.67963 -0.03524 -0.66644 0.11788 -0.67616 C 0.22118 -0.67362 0.27674 -0.68542 0.36077 -0.66019 C 0.33299 -0.62408 0.279 -0.60695 0.2441 -0.59676 C 0.1408 -0.5669 0.03872 -0.55949 -0.06666 -0.55394 C -0.15364 -0.55764 -0.24062 -0.55949 -0.32743 -0.56505 C -0.33212 -0.56528 -0.33698 -0.56737 -0.34045 -0.5713 C -0.34166 -0.57269 -0.33854 -0.57547 -0.33698 -0.57616 C -0.32847 -0.57987 -0.31962 -0.58241 -0.31076 -0.58403 C -0.29653 -0.58658 -0.28212 -0.58727 -0.26788 -0.58889 C -0.06406 -0.58588 0.07917 -0.61297 0.2559 -0.55741 C 0.24479 -0.53519 0.18542 -0.50695 0.17847 -0.50301 C 0.12952 -0.47547 0.07066 -0.46598 0.0191 -0.45232 C -0.0401 -0.45394 -0.09913 -0.4551 -0.15833 -0.45718 C -0.16007 -0.45718 -0.16441 -0.45718 -0.16319 -0.45857 C -0.15798 -0.46505 -0.14878 -0.46088 -0.14166 -0.46181 C -0.10555 -0.45926 -0.06927 -0.4588 -0.03333 -0.45394 C 0.01441 -0.44746 0.16354 -0.4 0.18195 -0.39514 C 0.22118 -0.38496 0.27084 -0.37778 0.30712 -0.35394 C 0.30365 -0.34931 0.30139 -0.34352 0.29757 -0.33982 C 0.28438 -0.32639 0.25643 -0.32824 0.24045 -0.32709 C 0.19792 -0.32894 0.15538 -0.32917 0.11302 -0.33357 C 0.04879 -0.33982 0.06875 -0.34746 0.00469 -0.36343 C -0.01302 -0.36783 -0.0309 -0.36852 -0.04878 -0.37153 C -0.06198 -0.37338 -0.10139 -0.37801 -0.08819 -0.37778 C -0.0342 -0.37709 0.01979 -0.37269 0.07379 -0.36968 C 0.17622 -0.34537 0.11771 -0.36135 0.24879 -0.3176 C 0.27795 -0.30764 0.27448 -0.30949 0.28924 -0.3 C 0.24028 -0.23241 0.16459 -0.22524 0.09757 -0.22061 C 0.06302 -0.21806 -0.0059 -0.21412 -0.0059 -0.21412 C -0.03403 -0.21065 -0.06128 -0.20394 -0.08923 -0.2 C -0.0618 -0.22593 -0.0309 -0.24746 -0.00243 -0.2713 C 0.00764 -0.27963 0.02014 -0.28079 0.0309 -0.28727 C 0.0408 -0.29306 0.04965 -0.30232 0.05955 -0.30811 C 0.07031 -0.31436 0.09288 -0.32385 0.09288 -0.32385 " pathEditMode="relative" ptsTypes="ffffffffffffffffffffffffffffffffffffffffffffffffffffffffffffffffffffffffffffffffffffffffffffffffffffffffffffffffffffffffffffffffffffffffffffffff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(2)</a:t>
            </a:r>
            <a:r>
              <a:rPr lang="en-US" sz="4000" b="1" dirty="0" smtClean="0"/>
              <a:t> Students will be able to state what date Nat Turner was born on and what date he was killed on.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(3) </a:t>
            </a:r>
            <a:r>
              <a:rPr lang="en-US" sz="4000" b="1" dirty="0" smtClean="0"/>
              <a:t>Students will be able to state </a:t>
            </a:r>
            <a:r>
              <a:rPr lang="en-US" sz="4000" b="1" dirty="0" smtClean="0"/>
              <a:t>how </a:t>
            </a:r>
            <a:r>
              <a:rPr lang="en-US" sz="4000" b="1" dirty="0" smtClean="0"/>
              <a:t>many people were murdered by Nat Turner and his followers.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296400" cy="1399032"/>
          </a:xfrm>
        </p:spPr>
        <p:txBody>
          <a:bodyPr>
            <a:noAutofit/>
          </a:bodyPr>
          <a:lstStyle/>
          <a:p>
            <a:r>
              <a:rPr lang="en-US" sz="6000" dirty="0" smtClean="0"/>
              <a:t>Rivals (Good vs. Evil)</a:t>
            </a:r>
            <a:endParaRPr lang="en-US" sz="6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828800"/>
            <a:ext cx="346966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828800"/>
            <a:ext cx="359433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733800" y="3505200"/>
            <a:ext cx="16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Vs.</a:t>
            </a:r>
            <a:endParaRPr lang="en-US" sz="7200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828800"/>
            <a:ext cx="350519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1828800"/>
            <a:ext cx="36195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1828800"/>
            <a:ext cx="3514725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81600" y="1828800"/>
            <a:ext cx="3638550" cy="456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1828800"/>
            <a:ext cx="3473488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81599" y="1828800"/>
            <a:ext cx="3626569" cy="4562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4800" y="1828800"/>
            <a:ext cx="3505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181600" y="1828800"/>
            <a:ext cx="3648075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28600" y="1828800"/>
            <a:ext cx="36576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181600" y="1828800"/>
            <a:ext cx="3657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5867400" y="3200400"/>
            <a:ext cx="2438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rgbClr val="FF0000"/>
                </a:solidFill>
              </a:rPr>
              <a:t>?</a:t>
            </a:r>
            <a:endParaRPr lang="en-US" sz="9600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600200" y="3276600"/>
            <a:ext cx="91242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600" dirty="0" smtClean="0">
                <a:solidFill>
                  <a:srgbClr val="FF0000"/>
                </a:solidFill>
              </a:rPr>
              <a:t>?</a:t>
            </a:r>
            <a:endParaRPr lang="en-US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800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3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800" decel="100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8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8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8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3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800" decel="100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8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8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8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800" decel="100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800" decel="100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800" decel="100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800" decel="100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800" decel="100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800" decel="100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800" decel="100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800" decel="100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800" decel="100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800" decel="100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800" decel="100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800" decel="100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800" decel="100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800" decel="100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800" decel="100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800" decel="100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800" decel="100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800" decel="100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800" decel="100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800" decel="100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54" presetClass="entr" presetSubtype="0" accel="10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4" presetID="39" presetClass="entr" presetSubtype="0" accel="10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0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2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4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4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0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2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4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0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4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6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0" fill="hold">
                      <p:stCondLst>
                        <p:cond delay="indefinite"/>
                      </p:stCondLst>
                      <p:childTnLst>
                        <p:par>
                          <p:cTn id="351" fill="hold">
                            <p:stCondLst>
                              <p:cond delay="0"/>
                            </p:stCondLst>
                            <p:childTnLst>
                              <p:par>
                                <p:cTn id="35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8" fill="hold">
                      <p:stCondLst>
                        <p:cond delay="indefinite"/>
                      </p:stCondLst>
                      <p:childTnLst>
                        <p:par>
                          <p:cTn id="359" fill="hold">
                            <p:stCondLst>
                              <p:cond delay="0"/>
                            </p:stCondLst>
                            <p:childTnLst>
                              <p:par>
                                <p:cTn id="36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  <p:bldP spid="6" grpId="3"/>
      <p:bldP spid="6" grpId="4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-228600"/>
            <a:ext cx="9906000" cy="742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99032"/>
          </a:xfrm>
        </p:spPr>
        <p:txBody>
          <a:bodyPr>
            <a:noAutofit/>
          </a:bodyPr>
          <a:lstStyle/>
          <a:p>
            <a:pPr algn="ctr"/>
            <a:r>
              <a:rPr lang="en-US" sz="5400" dirty="0" smtClean="0">
                <a:solidFill>
                  <a:srgbClr val="FFC000"/>
                </a:solidFill>
              </a:rPr>
              <a:t>Are you a hero or villain?</a:t>
            </a:r>
            <a:endParaRPr lang="en-US" sz="5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 Turner (Background)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in Southampton Virginia.</a:t>
            </a:r>
          </a:p>
          <a:p>
            <a:endParaRPr lang="en-US" dirty="0"/>
          </a:p>
          <a:p>
            <a:r>
              <a:rPr lang="en-US" dirty="0" smtClean="0"/>
              <a:t>Born on October 2</a:t>
            </a:r>
            <a:r>
              <a:rPr lang="en-US" baseline="30000" dirty="0" smtClean="0"/>
              <a:t>nd</a:t>
            </a:r>
            <a:r>
              <a:rPr lang="en-US" dirty="0" smtClean="0"/>
              <a:t>,1800.</a:t>
            </a:r>
          </a:p>
          <a:p>
            <a:endParaRPr lang="en-US" dirty="0" smtClean="0"/>
          </a:p>
          <a:p>
            <a:r>
              <a:rPr lang="en-US" dirty="0" smtClean="0"/>
              <a:t>H</a:t>
            </a:r>
            <a:r>
              <a:rPr lang="en-US" dirty="0" smtClean="0"/>
              <a:t>ung </a:t>
            </a:r>
            <a:r>
              <a:rPr lang="en-US" dirty="0" smtClean="0"/>
              <a:t>on November 11</a:t>
            </a:r>
            <a:r>
              <a:rPr lang="en-US" baseline="30000" dirty="0" smtClean="0"/>
              <a:t>th</a:t>
            </a:r>
            <a:r>
              <a:rPr lang="en-US" dirty="0" smtClean="0"/>
              <a:t>, 1831.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Early Life…</a:t>
            </a:r>
            <a:endParaRPr lang="en-US" sz="7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8305800" cy="499586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4400" dirty="0" smtClean="0"/>
              <a:t>Nat Turner’s first owner was Samuel Turner.</a:t>
            </a:r>
          </a:p>
          <a:p>
            <a:pPr>
              <a:buFont typeface="Wingdings" pitchFamily="2" charset="2"/>
              <a:buChar char="Ø"/>
            </a:pPr>
            <a:r>
              <a:rPr lang="en-US" sz="4400" dirty="0" smtClean="0"/>
              <a:t>Nat was born into slavery.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/>
              <a:t>Ran Away</a:t>
            </a:r>
            <a:endParaRPr lang="en-US" sz="8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8305800" cy="4995864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z="7200" dirty="0" smtClean="0"/>
              <a:t>Nat ran away from his plantation in 1821.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2931</TotalTime>
  <Words>536</Words>
  <Application>Microsoft Office PowerPoint</Application>
  <PresentationFormat>On-screen Show (4:3)</PresentationFormat>
  <Paragraphs>55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Verve</vt:lpstr>
      <vt:lpstr>Hero vs. Villain: Nat Turner’s Rebellion</vt:lpstr>
      <vt:lpstr>Objectives:</vt:lpstr>
      <vt:lpstr>Objectives:</vt:lpstr>
      <vt:lpstr>Objectives:</vt:lpstr>
      <vt:lpstr>Rivals (Good vs. Evil)</vt:lpstr>
      <vt:lpstr>Are you a hero or villain?</vt:lpstr>
      <vt:lpstr>Nat Turner (Background)</vt:lpstr>
      <vt:lpstr>Early Life…</vt:lpstr>
      <vt:lpstr>Ran Away</vt:lpstr>
      <vt:lpstr>His Return</vt:lpstr>
      <vt:lpstr>Beliefs </vt:lpstr>
      <vt:lpstr>Visions</vt:lpstr>
      <vt:lpstr>Nat’s Rebellion</vt:lpstr>
      <vt:lpstr>Details</vt:lpstr>
      <vt:lpstr>Details</vt:lpstr>
      <vt:lpstr>Final</vt:lpstr>
      <vt:lpstr>Wanted Dead or Alive</vt:lpstr>
      <vt:lpstr>Slide 18</vt:lpstr>
      <vt:lpstr>My Theme</vt:lpstr>
      <vt:lpstr>Objectives</vt:lpstr>
      <vt:lpstr>Hope you enjoyed it!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 Turner and His Rebellion</dc:title>
  <dc:creator>nstarzynski</dc:creator>
  <cp:lastModifiedBy>User</cp:lastModifiedBy>
  <cp:revision>239</cp:revision>
  <dcterms:created xsi:type="dcterms:W3CDTF">2011-03-18T17:49:32Z</dcterms:created>
  <dcterms:modified xsi:type="dcterms:W3CDTF">2011-05-12T11:22:43Z</dcterms:modified>
</cp:coreProperties>
</file>